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30-Apr-19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195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30-Apr-19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904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30-Apr-19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19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30-Apr-19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4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30-Apr-19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875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30-Apr-19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32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30-Apr-19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27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30-Apr-19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74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30-Apr-19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6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30-Apr-19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97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30-Apr-19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6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B934B-0E7B-4EDA-9C94-AABCB38680A9}" type="datetimeFigureOut">
              <a:rPr lang="en-US" smtClean="0"/>
              <a:t>30-Apr-19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709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სახელმწიფო მფლობელობაში მყოფი, </a:t>
            </a:r>
            <a:r>
              <a:rPr lang="ka-GE" dirty="0" smtClean="0"/>
              <a:t>ფსიქიატრიული სერვისების მიმწოდებელი დაწესებულებების ინფრასტრუქტურის განვითარება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7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საცხოვრისის სერვისები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000" dirty="0" smtClean="0"/>
              <a:t>ბოროთის </a:t>
            </a:r>
            <a:r>
              <a:rPr lang="ka-GE" sz="2000" dirty="0"/>
              <a:t>ბორითის გადაუდებე სამედიცინო დახმარების </a:t>
            </a:r>
            <a:r>
              <a:rPr lang="ka-GE" sz="2000" dirty="0" smtClean="0"/>
              <a:t>ცენტრი  - 24 საწოლი (2019)</a:t>
            </a:r>
          </a:p>
          <a:p>
            <a:r>
              <a:rPr lang="ka-GE" sz="2000" dirty="0" smtClean="0"/>
              <a:t>სურამის ცენტრი - საავადმყოფო და </a:t>
            </a:r>
            <a:r>
              <a:rPr lang="ka-GE" sz="2000" dirty="0" smtClean="0"/>
              <a:t>24 საწოლი (2019)</a:t>
            </a:r>
          </a:p>
          <a:p>
            <a:r>
              <a:rPr lang="ka-GE" sz="2000" dirty="0" smtClean="0"/>
              <a:t>ბედიანი - </a:t>
            </a:r>
          </a:p>
          <a:p>
            <a:pPr lvl="1"/>
            <a:r>
              <a:rPr lang="ka-GE" sz="2000" dirty="0" smtClean="0"/>
              <a:t>საავადმყოფო (2019) და 24 საწოლი (2020) (რეაბილიტაციას ექვემდებარება 4 შენობა - მამაკაცთა, ქალთა კორპუსები, მულტიფუნქციური კორპუსი, შემოსასვლელთან კორპუსი)</a:t>
            </a:r>
          </a:p>
          <a:p>
            <a:pPr lvl="1"/>
            <a:r>
              <a:rPr lang="ka-GE" sz="2000" dirty="0" smtClean="0"/>
              <a:t>მცირე ზომის საცხოვრისები ერთ ტერიტორიაზე (2020)</a:t>
            </a:r>
          </a:p>
          <a:p>
            <a:r>
              <a:rPr lang="ka-GE" sz="2400" dirty="0" smtClean="0"/>
              <a:t>რუსთავი - მიწის შესყიდვა (2019) და მშენებლობა (2020)</a:t>
            </a:r>
          </a:p>
          <a:p>
            <a:r>
              <a:rPr lang="ka-GE" sz="2400" dirty="0" smtClean="0"/>
              <a:t>ლანჩხუთის ამბულატორია (2020)</a:t>
            </a:r>
            <a:endParaRPr lang="ka-GE" sz="2400" dirty="0" smtClean="0"/>
          </a:p>
          <a:p>
            <a:pPr lvl="1"/>
            <a:endParaRPr lang="ka-GE" sz="2000" dirty="0" smtClean="0"/>
          </a:p>
          <a:p>
            <a:pPr lvl="1"/>
            <a:endParaRPr lang="ka-GE" sz="2000" dirty="0" smtClean="0"/>
          </a:p>
          <a:p>
            <a:endParaRPr lang="ka-GE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5698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ინფრასტრუქტურის რეაბილიტაცია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შპს</a:t>
            </a:r>
            <a:r>
              <a:rPr lang="en-US" sz="2400" dirty="0"/>
              <a:t> „</a:t>
            </a:r>
            <a:r>
              <a:rPr lang="en-US" sz="2400" dirty="0" err="1"/>
              <a:t>ფსიქიკური</a:t>
            </a:r>
            <a:r>
              <a:rPr lang="en-US" sz="2400" dirty="0"/>
              <a:t> </a:t>
            </a:r>
            <a:r>
              <a:rPr lang="en-US" sz="2400" dirty="0" err="1"/>
              <a:t>ჯანმრთელობის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ნარკომანიის</a:t>
            </a:r>
            <a:r>
              <a:rPr lang="en-US" sz="2400" dirty="0"/>
              <a:t> </a:t>
            </a:r>
            <a:r>
              <a:rPr lang="en-US" sz="2400" dirty="0" err="1"/>
              <a:t>პრევენციის</a:t>
            </a:r>
            <a:r>
              <a:rPr lang="en-US" sz="2400" dirty="0"/>
              <a:t> </a:t>
            </a:r>
            <a:r>
              <a:rPr lang="en-US" sz="2400" dirty="0" err="1"/>
              <a:t>ცენტრი</a:t>
            </a:r>
            <a:r>
              <a:rPr lang="en-US" sz="2400" dirty="0"/>
              <a:t>“ </a:t>
            </a:r>
            <a:r>
              <a:rPr lang="ka-GE" sz="2400" dirty="0" smtClean="0"/>
              <a:t>- დამატებითი ორსართულიანი კორპუსის რემონტი იძულებით მკურნალობაზე მყოფი პაცენტებისთვის (2019)</a:t>
            </a:r>
          </a:p>
          <a:p>
            <a:r>
              <a:rPr lang="en-US" sz="2400" dirty="0" err="1"/>
              <a:t>შპს</a:t>
            </a:r>
            <a:r>
              <a:rPr lang="en-US" sz="2400" dirty="0"/>
              <a:t> „</a:t>
            </a:r>
            <a:r>
              <a:rPr lang="en-US" sz="2400" dirty="0" err="1"/>
              <a:t>ქალაქ</a:t>
            </a:r>
            <a:r>
              <a:rPr lang="en-US" sz="2400" dirty="0"/>
              <a:t> </a:t>
            </a:r>
            <a:r>
              <a:rPr lang="en-US" sz="2400" dirty="0" err="1"/>
              <a:t>თბილისის</a:t>
            </a:r>
            <a:r>
              <a:rPr lang="en-US" sz="2400" dirty="0"/>
              <a:t> </a:t>
            </a:r>
            <a:r>
              <a:rPr lang="en-US" sz="2400" dirty="0" err="1"/>
              <a:t>ფსიქიკური</a:t>
            </a:r>
            <a:r>
              <a:rPr lang="en-US" sz="2400" dirty="0"/>
              <a:t> </a:t>
            </a:r>
            <a:r>
              <a:rPr lang="en-US" sz="2400" dirty="0" err="1"/>
              <a:t>ჯანმრთელობის</a:t>
            </a:r>
            <a:r>
              <a:rPr lang="en-US" sz="2400" dirty="0"/>
              <a:t> </a:t>
            </a:r>
            <a:r>
              <a:rPr lang="en-US" sz="2400" dirty="0" err="1" smtClean="0"/>
              <a:t>ცენტრი</a:t>
            </a:r>
            <a:r>
              <a:rPr lang="ka-GE" sz="2400" dirty="0" smtClean="0"/>
              <a:t>ს</a:t>
            </a:r>
            <a:r>
              <a:rPr lang="en-US" sz="2400" dirty="0" smtClean="0"/>
              <a:t>“ </a:t>
            </a:r>
            <a:r>
              <a:rPr lang="ka-GE" sz="2400" dirty="0" smtClean="0"/>
              <a:t> რეაბილიტაცია</a:t>
            </a:r>
          </a:p>
          <a:p>
            <a:r>
              <a:rPr lang="en-US" sz="2400" dirty="0" err="1"/>
              <a:t>ლანჩხუთის</a:t>
            </a:r>
            <a:r>
              <a:rPr lang="en-US" sz="2400" dirty="0"/>
              <a:t> </a:t>
            </a:r>
            <a:r>
              <a:rPr lang="en-US" sz="2400" dirty="0" err="1"/>
              <a:t>ფსიქონევროლოგიური</a:t>
            </a:r>
            <a:r>
              <a:rPr lang="en-US" sz="2400" dirty="0"/>
              <a:t> </a:t>
            </a:r>
            <a:r>
              <a:rPr lang="en-US" sz="2400" dirty="0" err="1"/>
              <a:t>დისპანსერი</a:t>
            </a:r>
            <a:r>
              <a:rPr lang="en-US" sz="2400" dirty="0"/>
              <a:t> </a:t>
            </a:r>
            <a:r>
              <a:rPr lang="ka-GE" sz="2400" dirty="0" smtClean="0"/>
              <a:t> </a:t>
            </a:r>
            <a:r>
              <a:rPr lang="en-US" sz="2400" dirty="0" err="1" smtClean="0"/>
              <a:t>შპს</a:t>
            </a:r>
            <a:r>
              <a:rPr lang="en-US" sz="2400" dirty="0" smtClean="0"/>
              <a:t> </a:t>
            </a:r>
            <a:r>
              <a:rPr lang="en-US" sz="2400" dirty="0"/>
              <a:t>„</a:t>
            </a:r>
            <a:r>
              <a:rPr lang="en-US" sz="2400" dirty="0" err="1"/>
              <a:t>ნევრონი</a:t>
            </a:r>
            <a:r>
              <a:rPr lang="en-US" sz="2400" dirty="0" smtClean="0"/>
              <a:t>“</a:t>
            </a:r>
            <a:r>
              <a:rPr lang="ka-GE" sz="2400" dirty="0" smtClean="0"/>
              <a:t> </a:t>
            </a:r>
            <a:r>
              <a:rPr lang="ka-GE" sz="2400" dirty="0" smtClean="0"/>
              <a:t>(2020) (სამსჯელოა საცხოვრისად გადაკეთებაც)</a:t>
            </a:r>
          </a:p>
          <a:p>
            <a:pPr marL="457200" lvl="1" indent="0">
              <a:buNone/>
            </a:pPr>
            <a:endParaRPr lang="ka-GE" sz="2000" dirty="0" smtClean="0"/>
          </a:p>
        </p:txBody>
      </p:sp>
    </p:spTree>
    <p:extLst>
      <p:ext uri="{BB962C8B-B14F-4D97-AF65-F5344CB8AC3E}">
        <p14:creationId xmlns:p14="http://schemas.microsoft.com/office/powerpoint/2010/main" val="643743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136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სახელმწიფო მფლობელობაში მყოფი, ფსიქიატრიული სერვისების მიმწოდებელი დაწესებულებების ინფრასტრუქტურის განვითარება</vt:lpstr>
      <vt:lpstr>საცხოვრისის სერვისები </vt:lpstr>
      <vt:lpstr>ინფრასტრუქტურის რეაბილიტაცია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ინფრასტრუქტურის განვითარება</dc:title>
  <dc:creator>Ketevan Goginashvili</dc:creator>
  <cp:lastModifiedBy>Ketevan Goginashvili</cp:lastModifiedBy>
  <cp:revision>4</cp:revision>
  <dcterms:created xsi:type="dcterms:W3CDTF">2019-04-30T14:46:52Z</dcterms:created>
  <dcterms:modified xsi:type="dcterms:W3CDTF">2019-04-30T15:04:45Z</dcterms:modified>
</cp:coreProperties>
</file>